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1" r:id="rId3"/>
    <p:sldId id="263" r:id="rId4"/>
  </p:sldIdLst>
  <p:sldSz cx="9144000" cy="5143500" type="screen16x9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300"/>
    <a:srgbClr val="D000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3323" autoAdjust="0"/>
    <p:restoredTop sz="94626"/>
  </p:normalViewPr>
  <p:slideViewPr>
    <p:cSldViewPr snapToObjects="1" showGuides="1">
      <p:cViewPr varScale="1">
        <p:scale>
          <a:sx n="172" d="100"/>
          <a:sy n="172" d="100"/>
        </p:scale>
        <p:origin x="608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2">
            <a:extLst>
              <a:ext uri="{FF2B5EF4-FFF2-40B4-BE49-F238E27FC236}">
                <a16:creationId xmlns:a16="http://schemas.microsoft.com/office/drawing/2014/main" id="{3C4E1FCE-D781-4F4F-993F-675E263BA653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5" name="Espace réservé du texte 32">
            <a:extLst>
              <a:ext uri="{FF2B5EF4-FFF2-40B4-BE49-F238E27FC236}">
                <a16:creationId xmlns:a16="http://schemas.microsoft.com/office/drawing/2014/main" id="{3A04B4B1-4903-0E4F-A8BF-ACCB22A6FE1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FF9300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6" name="Espace réservé du texte 32">
            <a:extLst>
              <a:ext uri="{FF2B5EF4-FFF2-40B4-BE49-F238E27FC236}">
                <a16:creationId xmlns:a16="http://schemas.microsoft.com/office/drawing/2014/main" id="{1AAF2997-B05F-9A49-AC4A-A486048608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7" name="Espace réservé du texte 32">
            <a:extLst>
              <a:ext uri="{FF2B5EF4-FFF2-40B4-BE49-F238E27FC236}">
                <a16:creationId xmlns:a16="http://schemas.microsoft.com/office/drawing/2014/main" id="{BF435C62-3E1E-1C40-9247-4A826E1E32DC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rgbClr val="FF9300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0CF5D210-289C-D247-AE19-1CD671223C4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rgbClr val="FF9300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36C0D7-B049-EF45-9D1A-2FAEDB585D2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Clr>
                <a:srgbClr val="92D05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FF9300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FF9300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FF9300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 sz="1800"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FF9300"/>
              </a:buClr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5">
            <a:extLst>
              <a:ext uri="{FF2B5EF4-FFF2-40B4-BE49-F238E27FC236}">
                <a16:creationId xmlns:a16="http://schemas.microsoft.com/office/drawing/2014/main" id="{1E6E70E6-6FF9-A340-BDC5-2887295E80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rgbClr val="FF9300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2115236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5">
            <a:extLst>
              <a:ext uri="{FF2B5EF4-FFF2-40B4-BE49-F238E27FC236}">
                <a16:creationId xmlns:a16="http://schemas.microsoft.com/office/drawing/2014/main" id="{81EDD339-D019-4145-A563-D222E69DE4D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rgbClr val="FF9300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BC33D828-69F3-5F4C-9EC9-34E1F3E2F43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400">
                <a:latin typeface="+mn-lt"/>
              </a:defRPr>
            </a:lvl1pPr>
            <a:lvl2pPr indent="-266400">
              <a:buClr>
                <a:srgbClr val="FF9300"/>
              </a:buClr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indent="-266400">
              <a:buClr>
                <a:srgbClr val="FF9300"/>
              </a:buClr>
              <a:buFont typeface="Arial" panose="020B0604020202020204" pitchFamily="34" charset="0"/>
              <a:buChar char="•"/>
              <a:defRPr sz="1800">
                <a:latin typeface="+mn-lt"/>
              </a:defRPr>
            </a:lvl3pPr>
            <a:lvl4pPr indent="-266400">
              <a:buClr>
                <a:srgbClr val="FF9300"/>
              </a:buClr>
              <a:buFont typeface="Arial" panose="020B0604020202020204" pitchFamily="34" charset="0"/>
              <a:buChar char="•"/>
              <a:defRPr sz="1800">
                <a:latin typeface="+mn-lt"/>
              </a:defRPr>
            </a:lvl4pPr>
            <a:lvl5pPr indent="-266400">
              <a:buClr>
                <a:srgbClr val="FF9300"/>
              </a:buClr>
              <a:buFont typeface="Arial" panose="020B0604020202020204" pitchFamily="34" charset="0"/>
              <a:buChar char="•"/>
              <a:defRPr sz="1800">
                <a:latin typeface="+mn-lt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46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868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2">
            <a:extLst>
              <a:ext uri="{FF2B5EF4-FFF2-40B4-BE49-F238E27FC236}">
                <a16:creationId xmlns:a16="http://schemas.microsoft.com/office/drawing/2014/main" id="{3DEC6FB6-D91B-EB4C-8E89-E12D40F00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19C78568-F5B6-EF47-9CA7-6179A3A10B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 dirty="0"/>
              <a:t>Cliquez pour modifier les styles du texte du masque</a:t>
            </a:r>
          </a:p>
          <a:p>
            <a:pPr marL="266700" lvl="1" indent="-266700"/>
            <a:r>
              <a:rPr lang="fr-FR" dirty="0"/>
              <a:t>Deuxième niveau</a:t>
            </a:r>
          </a:p>
          <a:p>
            <a:pPr marL="266700" lvl="2" indent="-266700"/>
            <a:r>
              <a:rPr lang="fr-FR" dirty="0"/>
              <a:t>Troisième niveau</a:t>
            </a:r>
          </a:p>
          <a:p>
            <a:pPr marL="266700" lvl="3" indent="-266700"/>
            <a:r>
              <a:rPr lang="fr-FR" dirty="0"/>
              <a:t>Quatrième niveau</a:t>
            </a:r>
          </a:p>
          <a:p>
            <a:pPr marL="266700" lvl="4" indent="-266700"/>
            <a:r>
              <a:rPr lang="fr-FR" dirty="0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4" r:id="rId4"/>
    <p:sldLayoutId id="2147483655" r:id="rId5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rgbClr val="FF9300"/>
          </a:solidFill>
          <a:latin typeface="+mj-lt"/>
          <a:ea typeface="+mj-ea"/>
          <a:cs typeface="Interstate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tx1"/>
          </a:solidFill>
          <a:latin typeface="+mj-lt"/>
          <a:ea typeface="+mn-ea"/>
          <a:cs typeface="Interstate"/>
        </a:defRPr>
      </a:lvl1pPr>
      <a:lvl2pPr marL="0" indent="0" algn="l" defTabSz="457200" rtl="0" eaLnBrk="1" latinLnBrk="0" hangingPunct="1">
        <a:spcBef>
          <a:spcPct val="20000"/>
        </a:spcBef>
        <a:buFont typeface="Arial"/>
        <a:buNone/>
        <a:defRPr sz="2000" kern="1200">
          <a:solidFill>
            <a:schemeClr val="tx1"/>
          </a:solidFill>
          <a:latin typeface="+mj-lt"/>
          <a:ea typeface="+mn-ea"/>
          <a:cs typeface="Interstate"/>
        </a:defRPr>
      </a:lvl2pPr>
      <a:lvl3pPr marL="0" indent="0" algn="l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j-lt"/>
          <a:ea typeface="+mn-ea"/>
          <a:cs typeface="Interstate"/>
        </a:defRPr>
      </a:lvl3pPr>
      <a:lvl4pPr marL="0" indent="0" algn="l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j-lt"/>
          <a:ea typeface="+mn-ea"/>
          <a:cs typeface="Interstate"/>
        </a:defRPr>
      </a:lvl4pPr>
      <a:lvl5pPr marL="0" indent="0" algn="l" defTabSz="457200" rtl="0" eaLnBrk="1" latinLnBrk="0" hangingPunct="1">
        <a:spcBef>
          <a:spcPct val="20000"/>
        </a:spcBef>
        <a:buFont typeface="Arial"/>
        <a:buNone/>
        <a:defRPr sz="1800" kern="1200">
          <a:solidFill>
            <a:schemeClr val="tx1"/>
          </a:solidFill>
          <a:latin typeface="+mj-lt"/>
          <a:ea typeface="+mn-ea"/>
          <a:cs typeface="Interstat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CC694F8-EDD3-ED4E-A422-DF4202F6F2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424107-A041-B946-96A3-92869C92D8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B68DDA-D29C-1546-80FD-8DAC72F8E8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A2408B2-2F98-A54C-9AF5-39007C07B9D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0069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6D8ABCD-DF1A-9047-8470-AD3ECE6B95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EED704-8515-9E43-8BDA-F45AFE5DF5D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1224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6C09667-6BC6-2D47-88DF-70859EB562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C31E2C-B9BD-7242-83D7-56687D2E0A16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24558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328</TotalTime>
  <Words>0</Words>
  <Application>Microsoft Macintosh PowerPoint</Application>
  <PresentationFormat>Affichage à l'écran (16:9)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</vt:vector>
  </TitlesOfParts>
  <Company>Hobby One Multimedia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Denis Garcia</dc:creator>
  <cp:lastModifiedBy>Roland Collin</cp:lastModifiedBy>
  <cp:revision>39</cp:revision>
  <dcterms:created xsi:type="dcterms:W3CDTF">2019-01-09T14:48:06Z</dcterms:created>
  <dcterms:modified xsi:type="dcterms:W3CDTF">2021-09-08T16:22:24Z</dcterms:modified>
</cp:coreProperties>
</file>